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66" r:id="rId15"/>
  </p:sldIdLst>
  <p:sldSz cx="12192000" cy="6858000"/>
  <p:notesSz cx="6858000" cy="9144000"/>
  <p:embeddedFontLst>
    <p:embeddedFont>
      <p:font typeface="Questrial" panose="020B0604020202020204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691" y="6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2.png>
</file>

<file path=ppt/media/image3.gif>
</file>

<file path=ppt/media/image4.jp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2" name="Shape 2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8" name="Shape 2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1" name="Shape 2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7" name="Shape 2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9" name="Shape 2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Shape 53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Shape 54"/>
          <p:cNvGrpSpPr/>
          <p:nvPr/>
        </p:nvGrpSpPr>
        <p:grpSpPr>
          <a:xfrm>
            <a:off x="0" y="0"/>
            <a:ext cx="2305051" cy="6858000"/>
            <a:chOff x="0" y="0"/>
            <a:chExt cx="2305051" cy="6858000"/>
          </a:xfrm>
        </p:grpSpPr>
        <p:sp>
          <p:nvSpPr>
            <p:cNvPr id="55" name="Shape 55"/>
            <p:cNvSpPr/>
            <p:nvPr/>
          </p:nvSpPr>
          <p:spPr>
            <a:xfrm>
              <a:off x="1209675" y="4763"/>
              <a:ext cx="23813" cy="2181224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128712" y="2176463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123950" y="4021137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414337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333375" y="4481512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190500" y="9525"/>
              <a:ext cx="152399" cy="9080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8750" y="120000"/>
                  </a:moveTo>
                  <a:lnTo>
                    <a:pt x="0" y="118741"/>
                  </a:lnTo>
                  <a:lnTo>
                    <a:pt x="101250" y="79720"/>
                  </a:lnTo>
                  <a:lnTo>
                    <a:pt x="101250" y="0"/>
                  </a:lnTo>
                  <a:lnTo>
                    <a:pt x="120000" y="0"/>
                  </a:lnTo>
                  <a:lnTo>
                    <a:pt x="120000" y="80349"/>
                  </a:lnTo>
                  <a:lnTo>
                    <a:pt x="1875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Shape 61"/>
            <p:cNvSpPr/>
            <p:nvPr/>
          </p:nvSpPr>
          <p:spPr>
            <a:xfrm>
              <a:off x="1290637" y="14288"/>
              <a:ext cx="376238" cy="18018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2405" y="120000"/>
                  </a:moveTo>
                  <a:lnTo>
                    <a:pt x="0" y="65550"/>
                  </a:lnTo>
                  <a:lnTo>
                    <a:pt x="0" y="0"/>
                  </a:lnTo>
                  <a:lnTo>
                    <a:pt x="9113" y="0"/>
                  </a:lnTo>
                  <a:lnTo>
                    <a:pt x="9113" y="65233"/>
                  </a:lnTo>
                  <a:lnTo>
                    <a:pt x="120000" y="119365"/>
                  </a:lnTo>
                  <a:lnTo>
                    <a:pt x="112405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Shape 62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1381125" y="9525"/>
              <a:ext cx="371474" cy="142557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2307" y="120000"/>
                  </a:moveTo>
                  <a:lnTo>
                    <a:pt x="0" y="51180"/>
                  </a:lnTo>
                  <a:lnTo>
                    <a:pt x="0" y="0"/>
                  </a:lnTo>
                  <a:lnTo>
                    <a:pt x="7692" y="0"/>
                  </a:lnTo>
                  <a:lnTo>
                    <a:pt x="7692" y="50779"/>
                  </a:lnTo>
                  <a:lnTo>
                    <a:pt x="120000" y="119198"/>
                  </a:lnTo>
                  <a:lnTo>
                    <a:pt x="112307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Shape 64"/>
            <p:cNvSpPr/>
            <p:nvPr/>
          </p:nvSpPr>
          <p:spPr>
            <a:xfrm>
              <a:off x="1643063" y="0"/>
              <a:ext cx="152399" cy="9128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97500" y="120000"/>
                  </a:lnTo>
                  <a:lnTo>
                    <a:pt x="97500" y="40069"/>
                  </a:lnTo>
                  <a:lnTo>
                    <a:pt x="0" y="1252"/>
                  </a:lnTo>
                  <a:lnTo>
                    <a:pt x="18750" y="0"/>
                  </a:lnTo>
                  <a:lnTo>
                    <a:pt x="120000" y="39443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Shape 65"/>
            <p:cNvSpPr/>
            <p:nvPr/>
          </p:nvSpPr>
          <p:spPr>
            <a:xfrm>
              <a:off x="1685925" y="1420812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1685925" y="903287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1743075" y="4763"/>
              <a:ext cx="419099" cy="52228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4545" y="120000"/>
                  </a:moveTo>
                  <a:lnTo>
                    <a:pt x="20454" y="43768"/>
                  </a:lnTo>
                  <a:lnTo>
                    <a:pt x="0" y="2188"/>
                  </a:lnTo>
                  <a:lnTo>
                    <a:pt x="6818" y="0"/>
                  </a:lnTo>
                  <a:lnTo>
                    <a:pt x="27272" y="40486"/>
                  </a:lnTo>
                  <a:lnTo>
                    <a:pt x="120000" y="115623"/>
                  </a:lnTo>
                  <a:lnTo>
                    <a:pt x="114545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Shape 68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45882" y="120000"/>
                    <a:pt x="31764" y="116129"/>
                    <a:pt x="21176" y="104516"/>
                  </a:cubicBezTo>
                  <a:cubicBezTo>
                    <a:pt x="0" y="77419"/>
                    <a:pt x="0" y="38709"/>
                    <a:pt x="21176" y="15483"/>
                  </a:cubicBezTo>
                  <a:cubicBezTo>
                    <a:pt x="31764" y="3870"/>
                    <a:pt x="45882" y="0"/>
                    <a:pt x="60000" y="0"/>
                  </a:cubicBezTo>
                  <a:cubicBezTo>
                    <a:pt x="74117" y="0"/>
                    <a:pt x="88235" y="3870"/>
                    <a:pt x="98823" y="15483"/>
                  </a:cubicBezTo>
                  <a:cubicBezTo>
                    <a:pt x="120000" y="38709"/>
                    <a:pt x="120000" y="77419"/>
                    <a:pt x="98823" y="104516"/>
                  </a:cubicBezTo>
                  <a:cubicBezTo>
                    <a:pt x="88235" y="116129"/>
                    <a:pt x="74117" y="120000"/>
                    <a:pt x="60000" y="120000"/>
                  </a:cubicBezTo>
                  <a:close/>
                  <a:moveTo>
                    <a:pt x="60000" y="15483"/>
                  </a:moveTo>
                  <a:cubicBezTo>
                    <a:pt x="49411" y="15483"/>
                    <a:pt x="38823" y="19354"/>
                    <a:pt x="31764" y="27096"/>
                  </a:cubicBezTo>
                  <a:cubicBezTo>
                    <a:pt x="14117" y="46451"/>
                    <a:pt x="14117" y="73548"/>
                    <a:pt x="31764" y="92903"/>
                  </a:cubicBezTo>
                  <a:cubicBezTo>
                    <a:pt x="38823" y="100645"/>
                    <a:pt x="49411" y="104516"/>
                    <a:pt x="60000" y="104516"/>
                  </a:cubicBezTo>
                  <a:cubicBezTo>
                    <a:pt x="70588" y="104516"/>
                    <a:pt x="81176" y="100645"/>
                    <a:pt x="88235" y="92903"/>
                  </a:cubicBezTo>
                  <a:cubicBezTo>
                    <a:pt x="105882" y="73548"/>
                    <a:pt x="105882" y="46451"/>
                    <a:pt x="88235" y="27096"/>
                  </a:cubicBezTo>
                  <a:cubicBezTo>
                    <a:pt x="81176" y="19354"/>
                    <a:pt x="70588" y="15483"/>
                    <a:pt x="60000" y="15483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952500" y="4763"/>
              <a:ext cx="152399" cy="9080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8750" y="120000"/>
                  </a:moveTo>
                  <a:lnTo>
                    <a:pt x="0" y="120000"/>
                  </a:lnTo>
                  <a:lnTo>
                    <a:pt x="0" y="39650"/>
                  </a:lnTo>
                  <a:lnTo>
                    <a:pt x="101250" y="0"/>
                  </a:lnTo>
                  <a:lnTo>
                    <a:pt x="120000" y="1258"/>
                  </a:lnTo>
                  <a:lnTo>
                    <a:pt x="18750" y="40279"/>
                  </a:lnTo>
                  <a:lnTo>
                    <a:pt x="1875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Shape 70"/>
            <p:cNvSpPr/>
            <p:nvPr/>
          </p:nvSpPr>
          <p:spPr>
            <a:xfrm>
              <a:off x="866775" y="903287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6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6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890587" y="1554162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738187" y="5622925"/>
              <a:ext cx="338137" cy="121602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999" y="120000"/>
                  </a:moveTo>
                  <a:lnTo>
                    <a:pt x="109859" y="120000"/>
                  </a:lnTo>
                  <a:lnTo>
                    <a:pt x="109859" y="72689"/>
                  </a:lnTo>
                  <a:lnTo>
                    <a:pt x="0" y="939"/>
                  </a:lnTo>
                  <a:lnTo>
                    <a:pt x="6760" y="0"/>
                  </a:lnTo>
                  <a:lnTo>
                    <a:pt x="119999" y="72219"/>
                  </a:lnTo>
                  <a:lnTo>
                    <a:pt x="119999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Shape 73"/>
            <p:cNvSpPr/>
            <p:nvPr/>
          </p:nvSpPr>
          <p:spPr>
            <a:xfrm>
              <a:off x="647700" y="5480050"/>
              <a:ext cx="157162" cy="15716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818" y="120000"/>
                  </a:moveTo>
                  <a:cubicBezTo>
                    <a:pt x="29090" y="120000"/>
                    <a:pt x="0" y="94545"/>
                    <a:pt x="0" y="61818"/>
                  </a:cubicBezTo>
                  <a:cubicBezTo>
                    <a:pt x="0" y="29090"/>
                    <a:pt x="29090" y="0"/>
                    <a:pt x="61818" y="0"/>
                  </a:cubicBezTo>
                  <a:cubicBezTo>
                    <a:pt x="94545" y="0"/>
                    <a:pt x="120000" y="29090"/>
                    <a:pt x="120000" y="61818"/>
                  </a:cubicBezTo>
                  <a:cubicBezTo>
                    <a:pt x="120000" y="94545"/>
                    <a:pt x="94545" y="120000"/>
                    <a:pt x="61818" y="120000"/>
                  </a:cubicBezTo>
                  <a:close/>
                  <a:moveTo>
                    <a:pt x="61818" y="14545"/>
                  </a:moveTo>
                  <a:cubicBezTo>
                    <a:pt x="36363" y="14545"/>
                    <a:pt x="14545" y="36363"/>
                    <a:pt x="14545" y="61818"/>
                  </a:cubicBezTo>
                  <a:cubicBezTo>
                    <a:pt x="14545" y="87272"/>
                    <a:pt x="36363" y="105454"/>
                    <a:pt x="61818" y="105454"/>
                  </a:cubicBezTo>
                  <a:cubicBezTo>
                    <a:pt x="83636" y="105454"/>
                    <a:pt x="105454" y="87272"/>
                    <a:pt x="105454" y="61818"/>
                  </a:cubicBezTo>
                  <a:cubicBezTo>
                    <a:pt x="105454" y="36363"/>
                    <a:pt x="83636" y="14545"/>
                    <a:pt x="61818" y="14545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66675" y="903287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6000" y="0"/>
                    <a:pt x="120000" y="27000"/>
                    <a:pt x="120000" y="60000"/>
                  </a:cubicBezTo>
                  <a:cubicBezTo>
                    <a:pt x="120000" y="93000"/>
                    <a:pt x="96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6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6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0" y="3897312"/>
              <a:ext cx="133349" cy="2666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8571" y="120000"/>
                  </a:moveTo>
                  <a:lnTo>
                    <a:pt x="0" y="4285"/>
                  </a:lnTo>
                  <a:lnTo>
                    <a:pt x="17142" y="0"/>
                  </a:lnTo>
                  <a:lnTo>
                    <a:pt x="120000" y="115714"/>
                  </a:lnTo>
                  <a:lnTo>
                    <a:pt x="98571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Shape 76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0" y="1644650"/>
              <a:ext cx="133349" cy="26987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7142" y="120000"/>
                  </a:moveTo>
                  <a:lnTo>
                    <a:pt x="0" y="115764"/>
                  </a:lnTo>
                  <a:lnTo>
                    <a:pt x="98571" y="0"/>
                  </a:lnTo>
                  <a:lnTo>
                    <a:pt x="120000" y="4235"/>
                  </a:lnTo>
                  <a:lnTo>
                    <a:pt x="17142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Shape 78"/>
            <p:cNvSpPr/>
            <p:nvPr/>
          </p:nvSpPr>
          <p:spPr>
            <a:xfrm>
              <a:off x="66675" y="1468437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695325" y="4763"/>
              <a:ext cx="309562" cy="155892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08923" y="120000"/>
                  </a:lnTo>
                  <a:lnTo>
                    <a:pt x="108923" y="98370"/>
                  </a:lnTo>
                  <a:lnTo>
                    <a:pt x="0" y="76863"/>
                  </a:lnTo>
                  <a:lnTo>
                    <a:pt x="0" y="0"/>
                  </a:lnTo>
                  <a:lnTo>
                    <a:pt x="11076" y="0"/>
                  </a:lnTo>
                  <a:lnTo>
                    <a:pt x="11076" y="76130"/>
                  </a:lnTo>
                  <a:lnTo>
                    <a:pt x="120000" y="9727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Shape 80"/>
            <p:cNvSpPr/>
            <p:nvPr/>
          </p:nvSpPr>
          <p:spPr>
            <a:xfrm>
              <a:off x="57150" y="4881562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3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138113" y="5060950"/>
              <a:ext cx="304799" cy="1778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10625" y="120000"/>
                  </a:lnTo>
                  <a:lnTo>
                    <a:pt x="110625" y="38571"/>
                  </a:lnTo>
                  <a:lnTo>
                    <a:pt x="0" y="19607"/>
                  </a:lnTo>
                  <a:lnTo>
                    <a:pt x="0" y="0"/>
                  </a:lnTo>
                  <a:lnTo>
                    <a:pt x="9375" y="0"/>
                  </a:lnTo>
                  <a:lnTo>
                    <a:pt x="9375" y="18964"/>
                  </a:lnTo>
                  <a:lnTo>
                    <a:pt x="120000" y="37928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Shape 82"/>
            <p:cNvSpPr/>
            <p:nvPr/>
          </p:nvSpPr>
          <p:spPr>
            <a:xfrm>
              <a:off x="561975" y="6430962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3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642937" y="6610350"/>
              <a:ext cx="23813" cy="242887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76200" y="6430962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6000" y="0"/>
                    <a:pt x="120000" y="27000"/>
                    <a:pt x="120000" y="60000"/>
                  </a:cubicBezTo>
                  <a:cubicBezTo>
                    <a:pt x="120000" y="93000"/>
                    <a:pt x="96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6000" y="12000"/>
                    <a:pt x="12000" y="33000"/>
                    <a:pt x="12000" y="60000"/>
                  </a:cubicBezTo>
                  <a:cubicBezTo>
                    <a:pt x="12000" y="87000"/>
                    <a:pt x="36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0" y="5978525"/>
              <a:ext cx="190500" cy="46196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05000" y="120000"/>
                  </a:lnTo>
                  <a:lnTo>
                    <a:pt x="105000" y="47010"/>
                  </a:lnTo>
                  <a:lnTo>
                    <a:pt x="0" y="3711"/>
                  </a:lnTo>
                  <a:lnTo>
                    <a:pt x="12000" y="0"/>
                  </a:lnTo>
                  <a:lnTo>
                    <a:pt x="120000" y="44536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Shape 86"/>
            <p:cNvSpPr/>
            <p:nvPr/>
          </p:nvSpPr>
          <p:spPr>
            <a:xfrm>
              <a:off x="1014412" y="1801813"/>
              <a:ext cx="214312" cy="7556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666" y="120000"/>
                  </a:moveTo>
                  <a:lnTo>
                    <a:pt x="0" y="120000"/>
                  </a:lnTo>
                  <a:lnTo>
                    <a:pt x="0" y="32268"/>
                  </a:lnTo>
                  <a:lnTo>
                    <a:pt x="112000" y="0"/>
                  </a:lnTo>
                  <a:lnTo>
                    <a:pt x="120000" y="2268"/>
                  </a:lnTo>
                  <a:lnTo>
                    <a:pt x="10666" y="33025"/>
                  </a:lnTo>
                  <a:lnTo>
                    <a:pt x="10666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Shape 87"/>
            <p:cNvSpPr/>
            <p:nvPr/>
          </p:nvSpPr>
          <p:spPr>
            <a:xfrm>
              <a:off x="938212" y="2547938"/>
              <a:ext cx="166688" cy="16033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714" y="120000"/>
                  </a:moveTo>
                  <a:cubicBezTo>
                    <a:pt x="27428" y="120000"/>
                    <a:pt x="0" y="91764"/>
                    <a:pt x="0" y="60000"/>
                  </a:cubicBezTo>
                  <a:cubicBezTo>
                    <a:pt x="0" y="24705"/>
                    <a:pt x="27428" y="0"/>
                    <a:pt x="61714" y="0"/>
                  </a:cubicBezTo>
                  <a:cubicBezTo>
                    <a:pt x="92571" y="0"/>
                    <a:pt x="120000" y="24705"/>
                    <a:pt x="120000" y="60000"/>
                  </a:cubicBezTo>
                  <a:cubicBezTo>
                    <a:pt x="120000" y="91764"/>
                    <a:pt x="92571" y="120000"/>
                    <a:pt x="61714" y="120000"/>
                  </a:cubicBezTo>
                  <a:close/>
                  <a:moveTo>
                    <a:pt x="61714" y="14117"/>
                  </a:moveTo>
                  <a:cubicBezTo>
                    <a:pt x="34285" y="14117"/>
                    <a:pt x="13714" y="35294"/>
                    <a:pt x="13714" y="60000"/>
                  </a:cubicBezTo>
                  <a:cubicBezTo>
                    <a:pt x="13714" y="84705"/>
                    <a:pt x="34285" y="105882"/>
                    <a:pt x="61714" y="105882"/>
                  </a:cubicBezTo>
                  <a:cubicBezTo>
                    <a:pt x="85714" y="105882"/>
                    <a:pt x="106285" y="84705"/>
                    <a:pt x="106285" y="60000"/>
                  </a:cubicBezTo>
                  <a:cubicBezTo>
                    <a:pt x="106285" y="35294"/>
                    <a:pt x="85714" y="14117"/>
                    <a:pt x="61714" y="14117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95312" y="4763"/>
              <a:ext cx="638174" cy="40258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15522" y="120000"/>
                  </a:lnTo>
                  <a:lnTo>
                    <a:pt x="115522" y="109353"/>
                  </a:lnTo>
                  <a:lnTo>
                    <a:pt x="0" y="91088"/>
                  </a:lnTo>
                  <a:lnTo>
                    <a:pt x="0" y="0"/>
                  </a:lnTo>
                  <a:lnTo>
                    <a:pt x="4477" y="0"/>
                  </a:lnTo>
                  <a:lnTo>
                    <a:pt x="4477" y="90662"/>
                  </a:lnTo>
                  <a:lnTo>
                    <a:pt x="120000" y="108927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Shape 89"/>
            <p:cNvSpPr/>
            <p:nvPr/>
          </p:nvSpPr>
          <p:spPr>
            <a:xfrm>
              <a:off x="1223962" y="1382712"/>
              <a:ext cx="142875" cy="4762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04000" y="120000"/>
                  </a:lnTo>
                  <a:lnTo>
                    <a:pt x="104000" y="33600"/>
                  </a:lnTo>
                  <a:lnTo>
                    <a:pt x="0" y="3600"/>
                  </a:lnTo>
                  <a:lnTo>
                    <a:pt x="12000" y="0"/>
                  </a:lnTo>
                  <a:lnTo>
                    <a:pt x="120000" y="324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Shape 90"/>
            <p:cNvSpPr/>
            <p:nvPr/>
          </p:nvSpPr>
          <p:spPr>
            <a:xfrm>
              <a:off x="1300162" y="1849438"/>
              <a:ext cx="109537" cy="10794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2608" y="120000"/>
                  </a:moveTo>
                  <a:cubicBezTo>
                    <a:pt x="26086" y="120000"/>
                    <a:pt x="0" y="93913"/>
                    <a:pt x="0" y="62608"/>
                  </a:cubicBezTo>
                  <a:cubicBezTo>
                    <a:pt x="0" y="26086"/>
                    <a:pt x="26086" y="0"/>
                    <a:pt x="62608" y="0"/>
                  </a:cubicBezTo>
                  <a:cubicBezTo>
                    <a:pt x="93913" y="0"/>
                    <a:pt x="120000" y="26086"/>
                    <a:pt x="120000" y="62608"/>
                  </a:cubicBezTo>
                  <a:cubicBezTo>
                    <a:pt x="120000" y="93913"/>
                    <a:pt x="93913" y="120000"/>
                    <a:pt x="62608" y="120000"/>
                  </a:cubicBezTo>
                  <a:close/>
                  <a:moveTo>
                    <a:pt x="62608" y="20869"/>
                  </a:moveTo>
                  <a:cubicBezTo>
                    <a:pt x="41739" y="20869"/>
                    <a:pt x="20869" y="41739"/>
                    <a:pt x="20869" y="62608"/>
                  </a:cubicBezTo>
                  <a:cubicBezTo>
                    <a:pt x="20869" y="83478"/>
                    <a:pt x="41739" y="99130"/>
                    <a:pt x="62608" y="99130"/>
                  </a:cubicBezTo>
                  <a:cubicBezTo>
                    <a:pt x="83478" y="99130"/>
                    <a:pt x="99130" y="83478"/>
                    <a:pt x="99130" y="62608"/>
                  </a:cubicBezTo>
                  <a:cubicBezTo>
                    <a:pt x="99130" y="41739"/>
                    <a:pt x="83478" y="20869"/>
                    <a:pt x="62608" y="2086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280987" y="3417887"/>
              <a:ext cx="142875" cy="47466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6000" y="120000"/>
                  </a:moveTo>
                  <a:lnTo>
                    <a:pt x="0" y="120000"/>
                  </a:lnTo>
                  <a:lnTo>
                    <a:pt x="0" y="32107"/>
                  </a:lnTo>
                  <a:lnTo>
                    <a:pt x="108000" y="0"/>
                  </a:lnTo>
                  <a:lnTo>
                    <a:pt x="120000" y="3210"/>
                  </a:lnTo>
                  <a:lnTo>
                    <a:pt x="16000" y="33311"/>
                  </a:lnTo>
                  <a:lnTo>
                    <a:pt x="16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Shape 92"/>
            <p:cNvSpPr/>
            <p:nvPr/>
          </p:nvSpPr>
          <p:spPr>
            <a:xfrm>
              <a:off x="238125" y="3883025"/>
              <a:ext cx="109537" cy="10953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7391" y="120000"/>
                  </a:moveTo>
                  <a:cubicBezTo>
                    <a:pt x="26086" y="120000"/>
                    <a:pt x="0" y="93913"/>
                    <a:pt x="0" y="62608"/>
                  </a:cubicBezTo>
                  <a:cubicBezTo>
                    <a:pt x="0" y="26086"/>
                    <a:pt x="26086" y="0"/>
                    <a:pt x="57391" y="0"/>
                  </a:cubicBezTo>
                  <a:cubicBezTo>
                    <a:pt x="88695" y="0"/>
                    <a:pt x="120000" y="26086"/>
                    <a:pt x="120000" y="62608"/>
                  </a:cubicBezTo>
                  <a:cubicBezTo>
                    <a:pt x="120000" y="93913"/>
                    <a:pt x="88695" y="120000"/>
                    <a:pt x="57391" y="120000"/>
                  </a:cubicBezTo>
                  <a:close/>
                  <a:moveTo>
                    <a:pt x="57391" y="20869"/>
                  </a:moveTo>
                  <a:cubicBezTo>
                    <a:pt x="36521" y="20869"/>
                    <a:pt x="20869" y="41739"/>
                    <a:pt x="20869" y="62608"/>
                  </a:cubicBezTo>
                  <a:cubicBezTo>
                    <a:pt x="20869" y="83478"/>
                    <a:pt x="36521" y="99130"/>
                    <a:pt x="57391" y="99130"/>
                  </a:cubicBezTo>
                  <a:cubicBezTo>
                    <a:pt x="78260" y="99130"/>
                    <a:pt x="99130" y="83478"/>
                    <a:pt x="99130" y="62608"/>
                  </a:cubicBezTo>
                  <a:cubicBezTo>
                    <a:pt x="99130" y="41739"/>
                    <a:pt x="78260" y="20869"/>
                    <a:pt x="57391" y="2086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000" y="119999"/>
                  </a:moveTo>
                  <a:lnTo>
                    <a:pt x="0" y="116210"/>
                  </a:lnTo>
                  <a:lnTo>
                    <a:pt x="100000" y="90947"/>
                  </a:lnTo>
                  <a:lnTo>
                    <a:pt x="100000" y="0"/>
                  </a:lnTo>
                  <a:lnTo>
                    <a:pt x="120000" y="0"/>
                  </a:lnTo>
                  <a:lnTo>
                    <a:pt x="120000" y="93473"/>
                  </a:lnTo>
                  <a:lnTo>
                    <a:pt x="10000" y="1199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Shape 94"/>
            <p:cNvSpPr/>
            <p:nvPr/>
          </p:nvSpPr>
          <p:spPr>
            <a:xfrm>
              <a:off x="52388" y="2066925"/>
              <a:ext cx="109537" cy="10953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2608" y="120000"/>
                  </a:moveTo>
                  <a:cubicBezTo>
                    <a:pt x="26086" y="120000"/>
                    <a:pt x="0" y="93913"/>
                    <a:pt x="0" y="62608"/>
                  </a:cubicBezTo>
                  <a:cubicBezTo>
                    <a:pt x="0" y="26086"/>
                    <a:pt x="26086" y="0"/>
                    <a:pt x="62608" y="0"/>
                  </a:cubicBezTo>
                  <a:cubicBezTo>
                    <a:pt x="93913" y="0"/>
                    <a:pt x="120000" y="26086"/>
                    <a:pt x="120000" y="62608"/>
                  </a:cubicBezTo>
                  <a:cubicBezTo>
                    <a:pt x="120000" y="93913"/>
                    <a:pt x="93913" y="120000"/>
                    <a:pt x="62608" y="120000"/>
                  </a:cubicBezTo>
                  <a:close/>
                  <a:moveTo>
                    <a:pt x="62608" y="20869"/>
                  </a:moveTo>
                  <a:cubicBezTo>
                    <a:pt x="41739" y="20869"/>
                    <a:pt x="20869" y="41739"/>
                    <a:pt x="20869" y="62608"/>
                  </a:cubicBezTo>
                  <a:cubicBezTo>
                    <a:pt x="20869" y="83478"/>
                    <a:pt x="41739" y="99130"/>
                    <a:pt x="62608" y="99130"/>
                  </a:cubicBezTo>
                  <a:cubicBezTo>
                    <a:pt x="83478" y="99130"/>
                    <a:pt x="99130" y="83478"/>
                    <a:pt x="99130" y="62608"/>
                  </a:cubicBezTo>
                  <a:cubicBezTo>
                    <a:pt x="99130" y="41739"/>
                    <a:pt x="83478" y="20869"/>
                    <a:pt x="62608" y="20869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1228725" y="4662487"/>
              <a:ext cx="23813" cy="2181224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1319212" y="5041900"/>
              <a:ext cx="371474" cy="18018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692" y="120000"/>
                  </a:moveTo>
                  <a:lnTo>
                    <a:pt x="0" y="120000"/>
                  </a:lnTo>
                  <a:lnTo>
                    <a:pt x="0" y="54449"/>
                  </a:lnTo>
                  <a:lnTo>
                    <a:pt x="0" y="54132"/>
                  </a:lnTo>
                  <a:lnTo>
                    <a:pt x="112307" y="0"/>
                  </a:lnTo>
                  <a:lnTo>
                    <a:pt x="120000" y="634"/>
                  </a:lnTo>
                  <a:lnTo>
                    <a:pt x="7692" y="54766"/>
                  </a:lnTo>
                  <a:lnTo>
                    <a:pt x="7692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Shape 97"/>
            <p:cNvSpPr/>
            <p:nvPr/>
          </p:nvSpPr>
          <p:spPr>
            <a:xfrm>
              <a:off x="1147762" y="4481512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819150" y="3983037"/>
              <a:ext cx="347662" cy="286067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110136" y="120000"/>
                  </a:lnTo>
                  <a:lnTo>
                    <a:pt x="110136" y="78912"/>
                  </a:lnTo>
                  <a:lnTo>
                    <a:pt x="0" y="199"/>
                  </a:lnTo>
                  <a:lnTo>
                    <a:pt x="8219" y="0"/>
                  </a:lnTo>
                  <a:lnTo>
                    <a:pt x="120000" y="78912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Shape 99"/>
            <p:cNvSpPr/>
            <p:nvPr/>
          </p:nvSpPr>
          <p:spPr>
            <a:xfrm>
              <a:off x="728662" y="3806825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4000"/>
                    <a:pt x="33000" y="108000"/>
                    <a:pt x="60000" y="108000"/>
                  </a:cubicBezTo>
                  <a:cubicBezTo>
                    <a:pt x="87000" y="108000"/>
                    <a:pt x="108000" y="84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1624012" y="4867275"/>
              <a:ext cx="190500" cy="1889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4000" y="108000"/>
                    <a:pt x="108000" y="87000"/>
                    <a:pt x="108000" y="60000"/>
                  </a:cubicBezTo>
                  <a:cubicBezTo>
                    <a:pt x="108000" y="33000"/>
                    <a:pt x="84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1404937" y="5422900"/>
              <a:ext cx="371474" cy="142557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230" y="120000"/>
                  </a:moveTo>
                  <a:lnTo>
                    <a:pt x="0" y="120000"/>
                  </a:lnTo>
                  <a:lnTo>
                    <a:pt x="0" y="68819"/>
                  </a:lnTo>
                  <a:lnTo>
                    <a:pt x="0" y="68418"/>
                  </a:lnTo>
                  <a:lnTo>
                    <a:pt x="113846" y="0"/>
                  </a:lnTo>
                  <a:lnTo>
                    <a:pt x="120000" y="801"/>
                  </a:lnTo>
                  <a:lnTo>
                    <a:pt x="9230" y="69220"/>
                  </a:lnTo>
                  <a:lnTo>
                    <a:pt x="923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Shape 102"/>
            <p:cNvSpPr/>
            <p:nvPr/>
          </p:nvSpPr>
          <p:spPr>
            <a:xfrm>
              <a:off x="1666875" y="5945187"/>
              <a:ext cx="152399" cy="9128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8750" y="120000"/>
                  </a:moveTo>
                  <a:lnTo>
                    <a:pt x="0" y="118747"/>
                  </a:lnTo>
                  <a:lnTo>
                    <a:pt x="101250" y="79930"/>
                  </a:lnTo>
                  <a:lnTo>
                    <a:pt x="101250" y="0"/>
                  </a:lnTo>
                  <a:lnTo>
                    <a:pt x="120000" y="0"/>
                  </a:lnTo>
                  <a:lnTo>
                    <a:pt x="120000" y="80556"/>
                  </a:lnTo>
                  <a:lnTo>
                    <a:pt x="18750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Shape 103"/>
            <p:cNvSpPr/>
            <p:nvPr/>
          </p:nvSpPr>
          <p:spPr>
            <a:xfrm>
              <a:off x="1709738" y="5246687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1709738" y="5764212"/>
              <a:ext cx="190500" cy="190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20000"/>
                  </a:moveTo>
                  <a:cubicBezTo>
                    <a:pt x="27000" y="120000"/>
                    <a:pt x="0" y="93000"/>
                    <a:pt x="0" y="60000"/>
                  </a:cubicBezTo>
                  <a:cubicBezTo>
                    <a:pt x="0" y="27000"/>
                    <a:pt x="27000" y="0"/>
                    <a:pt x="60000" y="0"/>
                  </a:cubicBezTo>
                  <a:cubicBezTo>
                    <a:pt x="93000" y="0"/>
                    <a:pt x="120000" y="27000"/>
                    <a:pt x="120000" y="60000"/>
                  </a:cubicBezTo>
                  <a:cubicBezTo>
                    <a:pt x="120000" y="93000"/>
                    <a:pt x="93000" y="120000"/>
                    <a:pt x="60000" y="120000"/>
                  </a:cubicBezTo>
                  <a:close/>
                  <a:moveTo>
                    <a:pt x="60000" y="12000"/>
                  </a:moveTo>
                  <a:cubicBezTo>
                    <a:pt x="33000" y="12000"/>
                    <a:pt x="12000" y="33000"/>
                    <a:pt x="12000" y="60000"/>
                  </a:cubicBezTo>
                  <a:cubicBezTo>
                    <a:pt x="12000" y="87000"/>
                    <a:pt x="33000" y="108000"/>
                    <a:pt x="60000" y="108000"/>
                  </a:cubicBezTo>
                  <a:cubicBezTo>
                    <a:pt x="87000" y="108000"/>
                    <a:pt x="108000" y="87000"/>
                    <a:pt x="108000" y="60000"/>
                  </a:cubicBezTo>
                  <a:cubicBezTo>
                    <a:pt x="108000" y="33000"/>
                    <a:pt x="87000" y="12000"/>
                    <a:pt x="60000" y="1200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766888" y="6330950"/>
              <a:ext cx="419099" cy="52705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454" y="119999"/>
                  </a:moveTo>
                  <a:lnTo>
                    <a:pt x="0" y="117831"/>
                  </a:lnTo>
                  <a:lnTo>
                    <a:pt x="20454" y="74457"/>
                  </a:lnTo>
                  <a:lnTo>
                    <a:pt x="115909" y="0"/>
                  </a:lnTo>
                  <a:lnTo>
                    <a:pt x="120000" y="4337"/>
                  </a:lnTo>
                  <a:lnTo>
                    <a:pt x="27272" y="77710"/>
                  </a:lnTo>
                  <a:lnTo>
                    <a:pt x="5454" y="1199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Shape 106"/>
            <p:cNvSpPr/>
            <p:nvPr/>
          </p:nvSpPr>
          <p:spPr>
            <a:xfrm>
              <a:off x="2147888" y="6221412"/>
              <a:ext cx="157162" cy="14763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8181" y="120000"/>
                  </a:moveTo>
                  <a:cubicBezTo>
                    <a:pt x="43636" y="120000"/>
                    <a:pt x="29090" y="112258"/>
                    <a:pt x="18181" y="100645"/>
                  </a:cubicBezTo>
                  <a:cubicBezTo>
                    <a:pt x="7272" y="92903"/>
                    <a:pt x="0" y="77419"/>
                    <a:pt x="0" y="58064"/>
                  </a:cubicBezTo>
                  <a:cubicBezTo>
                    <a:pt x="0" y="42580"/>
                    <a:pt x="7272" y="27096"/>
                    <a:pt x="18181" y="15483"/>
                  </a:cubicBezTo>
                  <a:cubicBezTo>
                    <a:pt x="29090" y="3870"/>
                    <a:pt x="43636" y="0"/>
                    <a:pt x="58181" y="0"/>
                  </a:cubicBezTo>
                  <a:cubicBezTo>
                    <a:pt x="72727" y="0"/>
                    <a:pt x="87272" y="3870"/>
                    <a:pt x="98181" y="15483"/>
                  </a:cubicBezTo>
                  <a:cubicBezTo>
                    <a:pt x="120000" y="38709"/>
                    <a:pt x="120000" y="77419"/>
                    <a:pt x="98181" y="100645"/>
                  </a:cubicBezTo>
                  <a:cubicBezTo>
                    <a:pt x="87272" y="112258"/>
                    <a:pt x="72727" y="120000"/>
                    <a:pt x="58181" y="120000"/>
                  </a:cubicBezTo>
                  <a:close/>
                  <a:moveTo>
                    <a:pt x="58181" y="15483"/>
                  </a:moveTo>
                  <a:cubicBezTo>
                    <a:pt x="47272" y="15483"/>
                    <a:pt x="36363" y="19354"/>
                    <a:pt x="29090" y="27096"/>
                  </a:cubicBezTo>
                  <a:cubicBezTo>
                    <a:pt x="21818" y="34838"/>
                    <a:pt x="14545" y="46451"/>
                    <a:pt x="14545" y="58064"/>
                  </a:cubicBezTo>
                  <a:cubicBezTo>
                    <a:pt x="14545" y="73548"/>
                    <a:pt x="21818" y="81290"/>
                    <a:pt x="29090" y="92903"/>
                  </a:cubicBezTo>
                  <a:cubicBezTo>
                    <a:pt x="36363" y="100645"/>
                    <a:pt x="47272" y="104516"/>
                    <a:pt x="58181" y="104516"/>
                  </a:cubicBezTo>
                  <a:cubicBezTo>
                    <a:pt x="69090" y="104516"/>
                    <a:pt x="80000" y="100645"/>
                    <a:pt x="87272" y="92903"/>
                  </a:cubicBezTo>
                  <a:cubicBezTo>
                    <a:pt x="105454" y="73548"/>
                    <a:pt x="105454" y="46451"/>
                    <a:pt x="87272" y="27096"/>
                  </a:cubicBezTo>
                  <a:cubicBezTo>
                    <a:pt x="80000" y="19354"/>
                    <a:pt x="69090" y="15483"/>
                    <a:pt x="58181" y="15483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7755" y="120000"/>
                  </a:moveTo>
                  <a:lnTo>
                    <a:pt x="105306" y="102793"/>
                  </a:lnTo>
                  <a:lnTo>
                    <a:pt x="0" y="70954"/>
                  </a:lnTo>
                  <a:lnTo>
                    <a:pt x="0" y="0"/>
                  </a:lnTo>
                  <a:lnTo>
                    <a:pt x="12244" y="0"/>
                  </a:lnTo>
                  <a:lnTo>
                    <a:pt x="12244" y="70842"/>
                  </a:lnTo>
                  <a:lnTo>
                    <a:pt x="117551" y="102793"/>
                  </a:lnTo>
                  <a:lnTo>
                    <a:pt x="120000" y="120000"/>
                  </a:lnTo>
                  <a:lnTo>
                    <a:pt x="107755" y="1200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Shape 108"/>
            <p:cNvSpPr/>
            <p:nvPr/>
          </p:nvSpPr>
          <p:spPr>
            <a:xfrm>
              <a:off x="633412" y="5103812"/>
              <a:ext cx="185738" cy="18573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1538" y="120000"/>
                  </a:moveTo>
                  <a:cubicBezTo>
                    <a:pt x="27692" y="120000"/>
                    <a:pt x="0" y="92307"/>
                    <a:pt x="0" y="58461"/>
                  </a:cubicBezTo>
                  <a:cubicBezTo>
                    <a:pt x="0" y="27692"/>
                    <a:pt x="27692" y="0"/>
                    <a:pt x="61538" y="0"/>
                  </a:cubicBezTo>
                  <a:cubicBezTo>
                    <a:pt x="92307" y="0"/>
                    <a:pt x="120000" y="27692"/>
                    <a:pt x="120000" y="58461"/>
                  </a:cubicBezTo>
                  <a:cubicBezTo>
                    <a:pt x="120000" y="92307"/>
                    <a:pt x="92307" y="120000"/>
                    <a:pt x="61538" y="120000"/>
                  </a:cubicBezTo>
                  <a:close/>
                  <a:moveTo>
                    <a:pt x="61538" y="12307"/>
                  </a:moveTo>
                  <a:cubicBezTo>
                    <a:pt x="33846" y="12307"/>
                    <a:pt x="12307" y="33846"/>
                    <a:pt x="12307" y="58461"/>
                  </a:cubicBezTo>
                  <a:cubicBezTo>
                    <a:pt x="12307" y="86153"/>
                    <a:pt x="33846" y="107692"/>
                    <a:pt x="61538" y="107692"/>
                  </a:cubicBezTo>
                  <a:cubicBezTo>
                    <a:pt x="86153" y="107692"/>
                    <a:pt x="107692" y="86153"/>
                    <a:pt x="107692" y="58461"/>
                  </a:cubicBezTo>
                  <a:cubicBezTo>
                    <a:pt x="107692" y="33846"/>
                    <a:pt x="86153" y="12307"/>
                    <a:pt x="61538" y="12307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9" name="Shape 109"/>
          <p:cNvSpPr txBox="1">
            <a:spLocks noGrp="1"/>
          </p:cNvSpPr>
          <p:nvPr>
            <p:ph type="ctrTitle"/>
          </p:nvPr>
        </p:nvSpPr>
        <p:spPr>
          <a:xfrm>
            <a:off x="1876424" y="1122362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4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subTitle" idx="1"/>
          </p:nvPr>
        </p:nvSpPr>
        <p:spPr>
          <a:xfrm>
            <a:off x="1876424" y="3602037"/>
            <a:ext cx="8791575" cy="165576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2"/>
              </a:buClr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ctr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ctr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ctr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ctr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ctr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ctr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ctr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ctr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dt" idx="10"/>
          </p:nvPr>
        </p:nvSpPr>
        <p:spPr>
          <a:xfrm>
            <a:off x="7077510" y="5410201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9896910" y="5410198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anoramic Picture with Caption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1141409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pic" idx="2"/>
          </p:nvPr>
        </p:nvSpPr>
        <p:spPr>
          <a:xfrm>
            <a:off x="1141411" y="606425"/>
            <a:ext cx="9912353" cy="3299777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t" anchorCtr="0"/>
          <a:lstStyle>
            <a:lvl1pPr marL="228600" marR="0" lvl="0" indent="-2286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1141363" y="5124019"/>
            <a:ext cx="9910858" cy="68247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9" name="Shape 16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0" name="Shape 17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ptio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1141455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1141409" y="4419598"/>
            <a:ext cx="9904458" cy="137159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5" name="Shape 17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6" name="Shape 17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77" name="Shape 177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with Caption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1720643" y="3365557"/>
            <a:ext cx="8752299" cy="54896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1" name="Shape 181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2" name="Shape 18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3" name="Shape 18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84" name="Shape 184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85" name="Shape 185"/>
          <p:cNvSpPr txBox="1"/>
          <p:nvPr/>
        </p:nvSpPr>
        <p:spPr>
          <a:xfrm>
            <a:off x="903512" y="732393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10537370" y="2764972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ame Card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1141409" y="2134041"/>
            <a:ext cx="9906000" cy="251183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1141363" y="4657655"/>
            <a:ext cx="9904505" cy="114064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0" name="Shape 19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1" name="Shape 19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 Column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>
            <a:spLocks noGrp="1"/>
          </p:cNvSpPr>
          <p:nvPr>
            <p:ph type="title"/>
          </p:nvPr>
        </p:nvSpPr>
        <p:spPr>
          <a:xfrm>
            <a:off x="1141412" y="609600"/>
            <a:ext cx="9905997" cy="1904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1141409" y="2674463"/>
            <a:ext cx="3196899" cy="6857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6" name="Shape 196"/>
          <p:cNvSpPr txBox="1">
            <a:spLocks noGrp="1"/>
          </p:cNvSpPr>
          <p:nvPr>
            <p:ph type="body" idx="2"/>
          </p:nvPr>
        </p:nvSpPr>
        <p:spPr>
          <a:xfrm>
            <a:off x="1127917" y="3360262"/>
            <a:ext cx="3208734" cy="24309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7" name="Shape 197"/>
          <p:cNvSpPr txBox="1">
            <a:spLocks noGrp="1"/>
          </p:cNvSpPr>
          <p:nvPr>
            <p:ph type="body" idx="3"/>
          </p:nvPr>
        </p:nvSpPr>
        <p:spPr>
          <a:xfrm>
            <a:off x="4514766" y="2677634"/>
            <a:ext cx="3184385" cy="6857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8" name="Shape 198"/>
          <p:cNvSpPr txBox="1">
            <a:spLocks noGrp="1"/>
          </p:cNvSpPr>
          <p:nvPr>
            <p:ph type="body" idx="4"/>
          </p:nvPr>
        </p:nvSpPr>
        <p:spPr>
          <a:xfrm>
            <a:off x="4504212" y="3363435"/>
            <a:ext cx="3195829" cy="24309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99" name="Shape 199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7" cy="6857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0" name="Shape 200"/>
          <p:cNvSpPr txBox="1">
            <a:spLocks noGrp="1"/>
          </p:cNvSpPr>
          <p:nvPr>
            <p:ph type="body" idx="6"/>
          </p:nvPr>
        </p:nvSpPr>
        <p:spPr>
          <a:xfrm>
            <a:off x="7852442" y="3360262"/>
            <a:ext cx="3194967" cy="24309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1" name="Shape 20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2" name="Shape 20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3" name="Shape 203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 Picture Column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8" cy="19049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1141412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7" name="Shape 207"/>
          <p:cNvSpPr>
            <a:spLocks noGrp="1"/>
          </p:cNvSpPr>
          <p:nvPr>
            <p:ph type="pic" idx="2"/>
          </p:nvPr>
        </p:nvSpPr>
        <p:spPr>
          <a:xfrm>
            <a:off x="1141412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t" anchorCtr="0"/>
          <a:lstStyle>
            <a:lvl1pPr marL="228600" marR="0" lvl="0" indent="-2286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8" name="Shape 208"/>
          <p:cNvSpPr txBox="1">
            <a:spLocks noGrp="1"/>
          </p:cNvSpPr>
          <p:nvPr>
            <p:ph type="body" idx="3"/>
          </p:nvPr>
        </p:nvSpPr>
        <p:spPr>
          <a:xfrm>
            <a:off x="1141412" y="4980857"/>
            <a:ext cx="3195240" cy="81784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399" cy="5762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0" name="Shape 210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t" anchorCtr="0"/>
          <a:lstStyle>
            <a:lvl1pPr marL="228600" marR="0" lvl="0" indent="-2286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1" name="Shape 211"/>
          <p:cNvSpPr txBox="1">
            <a:spLocks noGrp="1"/>
          </p:cNvSpPr>
          <p:nvPr>
            <p:ph type="body" idx="6"/>
          </p:nvPr>
        </p:nvSpPr>
        <p:spPr>
          <a:xfrm>
            <a:off x="4487592" y="4980857"/>
            <a:ext cx="3200399" cy="81034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2" name="Shape 212"/>
          <p:cNvSpPr txBox="1">
            <a:spLocks noGrp="1"/>
          </p:cNvSpPr>
          <p:nvPr>
            <p:ph type="body" idx="7"/>
          </p:nvPr>
        </p:nvSpPr>
        <p:spPr>
          <a:xfrm>
            <a:off x="7852567" y="4404594"/>
            <a:ext cx="3190740" cy="5762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t" anchorCtr="0"/>
          <a:lstStyle>
            <a:lvl1pPr marL="228600" marR="0" lvl="0" indent="-2286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4" name="Shape 214"/>
          <p:cNvSpPr txBox="1">
            <a:spLocks noGrp="1"/>
          </p:cNvSpPr>
          <p:nvPr>
            <p:ph type="body" idx="9"/>
          </p:nvPr>
        </p:nvSpPr>
        <p:spPr>
          <a:xfrm>
            <a:off x="7852442" y="4980853"/>
            <a:ext cx="3194967" cy="81034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6" name="Shape 21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17" name="Shape 217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 rot="5400000">
            <a:off x="4323554" y="-932655"/>
            <a:ext cx="3541713" cy="990599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381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1" name="Shape 22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2" name="Shape 22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3" name="Shape 223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 rot="5400000">
            <a:off x="7454104" y="2197894"/>
            <a:ext cx="5181601" cy="20050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 rot="5400000">
            <a:off x="2424904" y="-673895"/>
            <a:ext cx="5181601" cy="774858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381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7" name="Shape 22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8" name="Shape 22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229" name="Shape 229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1141412" y="2249486"/>
            <a:ext cx="9905998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381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1141411" y="1419225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141409" y="2249485"/>
            <a:ext cx="4878388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381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2"/>
          </p:nvPr>
        </p:nvSpPr>
        <p:spPr>
          <a:xfrm>
            <a:off x="6172200" y="2249485"/>
            <a:ext cx="4875211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381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1141411" y="619125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1370019" y="2249485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body" idx="2"/>
          </p:nvPr>
        </p:nvSpPr>
        <p:spPr>
          <a:xfrm>
            <a:off x="1141409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381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3"/>
          </p:nvPr>
        </p:nvSpPr>
        <p:spPr>
          <a:xfrm>
            <a:off x="6400807" y="2249484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09" cy="271780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381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1146704" y="609600"/>
            <a:ext cx="3856037" cy="163988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8" cy="519853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228600" marR="0" lvl="0" indent="-381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4" name="Shape 154"/>
          <p:cNvSpPr txBox="1">
            <a:spLocks noGrp="1"/>
          </p:cNvSpPr>
          <p:nvPr>
            <p:ph type="body" idx="2"/>
          </p:nvPr>
        </p:nvSpPr>
        <p:spPr>
          <a:xfrm>
            <a:off x="1146704" y="2249485"/>
            <a:ext cx="3856037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5" name="Shape 15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57" name="Shape 157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1141412" y="609600"/>
            <a:ext cx="5934507" cy="163988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60" name="Shape 160"/>
          <p:cNvSpPr>
            <a:spLocks noGrp="1"/>
          </p:cNvSpPr>
          <p:nvPr>
            <p:ph type="pic" idx="2"/>
          </p:nvPr>
        </p:nvSpPr>
        <p:spPr>
          <a:xfrm>
            <a:off x="7380721" y="609600"/>
            <a:ext cx="3666689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1141409" y="2249485"/>
            <a:ext cx="5934510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2" name="Shape 16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0"/>
            <a:ext cx="12192003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Shape 7"/>
          <p:cNvGrpSpPr/>
          <p:nvPr/>
        </p:nvGrpSpPr>
        <p:grpSpPr>
          <a:xfrm>
            <a:off x="-14288" y="0"/>
            <a:ext cx="12053888" cy="6858000"/>
            <a:chOff x="-14288" y="0"/>
            <a:chExt cx="12053888" cy="6858000"/>
          </a:xfrm>
        </p:grpSpPr>
        <p:grpSp>
          <p:nvGrpSpPr>
            <p:cNvPr id="8" name="Shape 8"/>
            <p:cNvGrpSpPr/>
            <p:nvPr/>
          </p:nvGrpSpPr>
          <p:grpSpPr>
            <a:xfrm>
              <a:off x="-14288" y="0"/>
              <a:ext cx="1220788" cy="6858000"/>
              <a:chOff x="-14288" y="0"/>
              <a:chExt cx="1220788" cy="6858000"/>
            </a:xfrm>
          </p:grpSpPr>
          <p:sp>
            <p:nvSpPr>
              <p:cNvPr id="9" name="Shape 9"/>
              <p:cNvSpPr/>
              <p:nvPr/>
            </p:nvSpPr>
            <p:spPr>
              <a:xfrm>
                <a:off x="114300" y="4763"/>
                <a:ext cx="23813" cy="2181224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0" name="Shape 10"/>
              <p:cNvSpPr/>
              <p:nvPr/>
            </p:nvSpPr>
            <p:spPr>
              <a:xfrm>
                <a:off x="33336" y="2176463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4000" y="108000"/>
                      <a:pt x="108000" y="87000"/>
                      <a:pt x="108000" y="60000"/>
                    </a:cubicBezTo>
                    <a:cubicBezTo>
                      <a:pt x="108000" y="33000"/>
                      <a:pt x="84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1" name="Shape 11"/>
              <p:cNvSpPr/>
              <p:nvPr/>
            </p:nvSpPr>
            <p:spPr>
              <a:xfrm>
                <a:off x="28575" y="4021137"/>
                <a:ext cx="190500" cy="1889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2" name="Shape 12"/>
              <p:cNvSpPr/>
              <p:nvPr/>
            </p:nvSpPr>
            <p:spPr>
              <a:xfrm>
                <a:off x="200025" y="4763"/>
                <a:ext cx="369888" cy="1811337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2274" y="120000"/>
                    </a:moveTo>
                    <a:lnTo>
                      <a:pt x="0" y="65836"/>
                    </a:lnTo>
                    <a:lnTo>
                      <a:pt x="0" y="0"/>
                    </a:lnTo>
                    <a:lnTo>
                      <a:pt x="7725" y="0"/>
                    </a:lnTo>
                    <a:lnTo>
                      <a:pt x="7725" y="65521"/>
                    </a:lnTo>
                    <a:lnTo>
                      <a:pt x="120000" y="119368"/>
                    </a:lnTo>
                    <a:lnTo>
                      <a:pt x="112274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Shape 1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9000" y="0"/>
                      <a:pt x="120000" y="18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4000" y="108000"/>
                      <a:pt x="108000" y="87000"/>
                      <a:pt x="108000" y="60000"/>
                    </a:cubicBezTo>
                    <a:cubicBezTo>
                      <a:pt x="108000" y="27000"/>
                      <a:pt x="93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4" name="Shape 14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3819" y="120000"/>
                    </a:moveTo>
                    <a:lnTo>
                      <a:pt x="0" y="51009"/>
                    </a:lnTo>
                    <a:lnTo>
                      <a:pt x="0" y="0"/>
                    </a:lnTo>
                    <a:lnTo>
                      <a:pt x="9270" y="0"/>
                    </a:lnTo>
                    <a:lnTo>
                      <a:pt x="9270" y="50610"/>
                    </a:lnTo>
                    <a:lnTo>
                      <a:pt x="120000" y="119200"/>
                    </a:lnTo>
                    <a:lnTo>
                      <a:pt x="113819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Shape 15"/>
              <p:cNvSpPr/>
              <p:nvPr/>
            </p:nvSpPr>
            <p:spPr>
              <a:xfrm>
                <a:off x="546100" y="0"/>
                <a:ext cx="152399" cy="9128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120000"/>
                    </a:moveTo>
                    <a:lnTo>
                      <a:pt x="97500" y="120000"/>
                    </a:lnTo>
                    <a:lnTo>
                      <a:pt x="97500" y="40069"/>
                    </a:lnTo>
                    <a:lnTo>
                      <a:pt x="0" y="1252"/>
                    </a:lnTo>
                    <a:lnTo>
                      <a:pt x="18750" y="0"/>
                    </a:lnTo>
                    <a:lnTo>
                      <a:pt x="120000" y="39443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Shape 16"/>
              <p:cNvSpPr/>
              <p:nvPr/>
            </p:nvSpPr>
            <p:spPr>
              <a:xfrm>
                <a:off x="588962" y="1420812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9000" y="0"/>
                      <a:pt x="120000" y="21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27000"/>
                      <a:pt x="93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588962" y="903287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" name="Shape 18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5939" y="119999"/>
                    </a:moveTo>
                    <a:lnTo>
                      <a:pt x="21654" y="44457"/>
                    </a:lnTo>
                    <a:lnTo>
                      <a:pt x="0" y="2168"/>
                    </a:lnTo>
                    <a:lnTo>
                      <a:pt x="6766" y="0"/>
                    </a:lnTo>
                    <a:lnTo>
                      <a:pt x="28421" y="41204"/>
                    </a:lnTo>
                    <a:lnTo>
                      <a:pt x="120000" y="115662"/>
                    </a:lnTo>
                    <a:lnTo>
                      <a:pt x="115939" y="119999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Shape 19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45882" y="120000"/>
                      <a:pt x="31764" y="116129"/>
                      <a:pt x="21176" y="104516"/>
                    </a:cubicBezTo>
                    <a:cubicBezTo>
                      <a:pt x="0" y="77419"/>
                      <a:pt x="0" y="38709"/>
                      <a:pt x="21176" y="15483"/>
                    </a:cubicBezTo>
                    <a:cubicBezTo>
                      <a:pt x="31764" y="3870"/>
                      <a:pt x="45882" y="0"/>
                      <a:pt x="60000" y="0"/>
                    </a:cubicBezTo>
                    <a:cubicBezTo>
                      <a:pt x="74117" y="0"/>
                      <a:pt x="88235" y="3870"/>
                      <a:pt x="98823" y="15483"/>
                    </a:cubicBezTo>
                    <a:cubicBezTo>
                      <a:pt x="120000" y="38709"/>
                      <a:pt x="120000" y="77419"/>
                      <a:pt x="98823" y="104516"/>
                    </a:cubicBezTo>
                    <a:cubicBezTo>
                      <a:pt x="88235" y="116129"/>
                      <a:pt x="74117" y="120000"/>
                      <a:pt x="60000" y="120000"/>
                    </a:cubicBezTo>
                    <a:close/>
                    <a:moveTo>
                      <a:pt x="60000" y="15483"/>
                    </a:moveTo>
                    <a:cubicBezTo>
                      <a:pt x="49411" y="15483"/>
                      <a:pt x="38823" y="19354"/>
                      <a:pt x="31764" y="27096"/>
                    </a:cubicBezTo>
                    <a:cubicBezTo>
                      <a:pt x="14117" y="46451"/>
                      <a:pt x="14117" y="73548"/>
                      <a:pt x="31764" y="92903"/>
                    </a:cubicBezTo>
                    <a:cubicBezTo>
                      <a:pt x="38823" y="100645"/>
                      <a:pt x="49411" y="104516"/>
                      <a:pt x="60000" y="104516"/>
                    </a:cubicBezTo>
                    <a:cubicBezTo>
                      <a:pt x="70588" y="104516"/>
                      <a:pt x="81176" y="100645"/>
                      <a:pt x="88235" y="92903"/>
                    </a:cubicBezTo>
                    <a:cubicBezTo>
                      <a:pt x="105882" y="73548"/>
                      <a:pt x="105882" y="46451"/>
                      <a:pt x="88235" y="27096"/>
                    </a:cubicBezTo>
                    <a:cubicBezTo>
                      <a:pt x="81176" y="19354"/>
                      <a:pt x="70588" y="15483"/>
                      <a:pt x="60000" y="154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cxnSp>
            <p:nvCxnSpPr>
              <p:cNvPr id="20" name="Shape 20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1" name="Shape 21"/>
              <p:cNvSpPr/>
              <p:nvPr/>
            </p:nvSpPr>
            <p:spPr>
              <a:xfrm>
                <a:off x="9525" y="1801813"/>
                <a:ext cx="123824" cy="1270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230" y="120000"/>
                    </a:moveTo>
                    <a:lnTo>
                      <a:pt x="0" y="106500"/>
                    </a:lnTo>
                    <a:lnTo>
                      <a:pt x="106153" y="0"/>
                    </a:lnTo>
                    <a:lnTo>
                      <a:pt x="120000" y="13500"/>
                    </a:lnTo>
                    <a:lnTo>
                      <a:pt x="923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Shape 22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120000"/>
                    </a:moveTo>
                    <a:lnTo>
                      <a:pt x="100645" y="120000"/>
                    </a:lnTo>
                    <a:lnTo>
                      <a:pt x="100645" y="30891"/>
                    </a:lnTo>
                    <a:lnTo>
                      <a:pt x="0" y="4752"/>
                    </a:lnTo>
                    <a:lnTo>
                      <a:pt x="15483" y="0"/>
                    </a:lnTo>
                    <a:lnTo>
                      <a:pt x="120000" y="27326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Shape 23"/>
              <p:cNvSpPr/>
              <p:nvPr/>
            </p:nvSpPr>
            <p:spPr>
              <a:xfrm>
                <a:off x="128586" y="1382712"/>
                <a:ext cx="142875" cy="47624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120000"/>
                    </a:moveTo>
                    <a:lnTo>
                      <a:pt x="104000" y="120000"/>
                    </a:lnTo>
                    <a:lnTo>
                      <a:pt x="104000" y="33600"/>
                    </a:lnTo>
                    <a:lnTo>
                      <a:pt x="0" y="3600"/>
                    </a:lnTo>
                    <a:lnTo>
                      <a:pt x="12000" y="0"/>
                    </a:lnTo>
                    <a:lnTo>
                      <a:pt x="120000" y="32400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Shape 24"/>
              <p:cNvSpPr/>
              <p:nvPr/>
            </p:nvSpPr>
            <p:spPr>
              <a:xfrm>
                <a:off x="204786" y="1849438"/>
                <a:ext cx="114300" cy="10794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30000" y="120000"/>
                      <a:pt x="0" y="93913"/>
                      <a:pt x="0" y="62608"/>
                    </a:cubicBezTo>
                    <a:cubicBezTo>
                      <a:pt x="0" y="26086"/>
                      <a:pt x="30000" y="0"/>
                      <a:pt x="60000" y="0"/>
                    </a:cubicBezTo>
                    <a:cubicBezTo>
                      <a:pt x="90000" y="0"/>
                      <a:pt x="120000" y="26086"/>
                      <a:pt x="120000" y="62608"/>
                    </a:cubicBezTo>
                    <a:cubicBezTo>
                      <a:pt x="120000" y="93913"/>
                      <a:pt x="90000" y="120000"/>
                      <a:pt x="60000" y="120000"/>
                    </a:cubicBezTo>
                    <a:close/>
                    <a:moveTo>
                      <a:pt x="60000" y="20869"/>
                    </a:moveTo>
                    <a:cubicBezTo>
                      <a:pt x="40000" y="20869"/>
                      <a:pt x="20000" y="41739"/>
                      <a:pt x="20000" y="62608"/>
                    </a:cubicBezTo>
                    <a:cubicBezTo>
                      <a:pt x="20000" y="83478"/>
                      <a:pt x="40000" y="99130"/>
                      <a:pt x="60000" y="99130"/>
                    </a:cubicBezTo>
                    <a:cubicBezTo>
                      <a:pt x="80000" y="99130"/>
                      <a:pt x="100000" y="83478"/>
                      <a:pt x="100000" y="62608"/>
                    </a:cubicBezTo>
                    <a:cubicBezTo>
                      <a:pt x="100000" y="41739"/>
                      <a:pt x="80000" y="20869"/>
                      <a:pt x="60000" y="208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133350" y="4662487"/>
                <a:ext cx="23813" cy="2181224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7725" y="120000"/>
                    </a:moveTo>
                    <a:lnTo>
                      <a:pt x="0" y="120000"/>
                    </a:lnTo>
                    <a:lnTo>
                      <a:pt x="0" y="54449"/>
                    </a:lnTo>
                    <a:lnTo>
                      <a:pt x="0" y="54132"/>
                    </a:lnTo>
                    <a:lnTo>
                      <a:pt x="112274" y="0"/>
                    </a:lnTo>
                    <a:lnTo>
                      <a:pt x="120000" y="634"/>
                    </a:lnTo>
                    <a:lnTo>
                      <a:pt x="7725" y="54766"/>
                    </a:lnTo>
                    <a:lnTo>
                      <a:pt x="7725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Shape 27"/>
              <p:cNvSpPr/>
              <p:nvPr/>
            </p:nvSpPr>
            <p:spPr>
              <a:xfrm>
                <a:off x="52386" y="4481512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4000" y="108000"/>
                      <a:pt x="108000" y="87000"/>
                      <a:pt x="108000" y="60000"/>
                    </a:cubicBezTo>
                    <a:cubicBezTo>
                      <a:pt x="108000" y="33000"/>
                      <a:pt x="84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-14288" y="5627687"/>
                <a:ext cx="85724" cy="1216024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120000"/>
                    </a:moveTo>
                    <a:lnTo>
                      <a:pt x="80000" y="120000"/>
                    </a:lnTo>
                    <a:lnTo>
                      <a:pt x="80000" y="23342"/>
                    </a:lnTo>
                    <a:lnTo>
                      <a:pt x="0" y="469"/>
                    </a:lnTo>
                    <a:lnTo>
                      <a:pt x="40000" y="0"/>
                    </a:lnTo>
                    <a:lnTo>
                      <a:pt x="120000" y="22872"/>
                    </a:lnTo>
                    <a:lnTo>
                      <a:pt x="12000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Shape 29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0" name="Shape 30"/>
              <p:cNvSpPr/>
              <p:nvPr/>
            </p:nvSpPr>
            <p:spPr>
              <a:xfrm>
                <a:off x="309562" y="5422900"/>
                <a:ext cx="374649" cy="1425574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152" y="120000"/>
                    </a:moveTo>
                    <a:lnTo>
                      <a:pt x="0" y="120000"/>
                    </a:lnTo>
                    <a:lnTo>
                      <a:pt x="0" y="68819"/>
                    </a:lnTo>
                    <a:lnTo>
                      <a:pt x="1525" y="68418"/>
                    </a:lnTo>
                    <a:lnTo>
                      <a:pt x="112372" y="0"/>
                    </a:lnTo>
                    <a:lnTo>
                      <a:pt x="120000" y="801"/>
                    </a:lnTo>
                    <a:lnTo>
                      <a:pt x="9152" y="69220"/>
                    </a:lnTo>
                    <a:lnTo>
                      <a:pt x="9152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Shape 31"/>
              <p:cNvSpPr/>
              <p:nvPr/>
            </p:nvSpPr>
            <p:spPr>
              <a:xfrm>
                <a:off x="569912" y="5945187"/>
                <a:ext cx="152399" cy="9128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8750" y="120000"/>
                    </a:moveTo>
                    <a:lnTo>
                      <a:pt x="0" y="118747"/>
                    </a:lnTo>
                    <a:lnTo>
                      <a:pt x="101250" y="79930"/>
                    </a:lnTo>
                    <a:lnTo>
                      <a:pt x="101250" y="0"/>
                    </a:lnTo>
                    <a:lnTo>
                      <a:pt x="120000" y="0"/>
                    </a:lnTo>
                    <a:lnTo>
                      <a:pt x="120000" y="80556"/>
                    </a:lnTo>
                    <a:lnTo>
                      <a:pt x="18750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Shape 32"/>
              <p:cNvSpPr/>
              <p:nvPr/>
            </p:nvSpPr>
            <p:spPr>
              <a:xfrm>
                <a:off x="612775" y="5246687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3" name="Shape 33"/>
              <p:cNvSpPr/>
              <p:nvPr/>
            </p:nvSpPr>
            <p:spPr>
              <a:xfrm>
                <a:off x="612775" y="5764212"/>
                <a:ext cx="190500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>
                <a:off x="669925" y="6330950"/>
                <a:ext cx="417513" cy="517524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844" y="120000"/>
                    </a:moveTo>
                    <a:lnTo>
                      <a:pt x="0" y="117791"/>
                    </a:lnTo>
                    <a:lnTo>
                      <a:pt x="20532" y="75828"/>
                    </a:lnTo>
                    <a:lnTo>
                      <a:pt x="21901" y="75828"/>
                    </a:lnTo>
                    <a:lnTo>
                      <a:pt x="115893" y="0"/>
                    </a:lnTo>
                    <a:lnTo>
                      <a:pt x="120000" y="4417"/>
                    </a:lnTo>
                    <a:lnTo>
                      <a:pt x="27376" y="79141"/>
                    </a:lnTo>
                    <a:lnTo>
                      <a:pt x="6844" y="1200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Shape 35"/>
              <p:cNvSpPr/>
              <p:nvPr/>
            </p:nvSpPr>
            <p:spPr>
              <a:xfrm>
                <a:off x="1049337" y="6221412"/>
                <a:ext cx="157162" cy="147638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58181" y="120000"/>
                    </a:moveTo>
                    <a:cubicBezTo>
                      <a:pt x="43636" y="120000"/>
                      <a:pt x="29090" y="112258"/>
                      <a:pt x="18181" y="100645"/>
                    </a:cubicBezTo>
                    <a:cubicBezTo>
                      <a:pt x="7272" y="92903"/>
                      <a:pt x="0" y="77419"/>
                      <a:pt x="0" y="58064"/>
                    </a:cubicBezTo>
                    <a:cubicBezTo>
                      <a:pt x="0" y="42580"/>
                      <a:pt x="7272" y="27096"/>
                      <a:pt x="18181" y="15483"/>
                    </a:cubicBezTo>
                    <a:cubicBezTo>
                      <a:pt x="29090" y="3870"/>
                      <a:pt x="43636" y="0"/>
                      <a:pt x="58181" y="0"/>
                    </a:cubicBezTo>
                    <a:cubicBezTo>
                      <a:pt x="72727" y="0"/>
                      <a:pt x="87272" y="3870"/>
                      <a:pt x="98181" y="15483"/>
                    </a:cubicBezTo>
                    <a:cubicBezTo>
                      <a:pt x="120000" y="38709"/>
                      <a:pt x="120000" y="77419"/>
                      <a:pt x="98181" y="100645"/>
                    </a:cubicBezTo>
                    <a:cubicBezTo>
                      <a:pt x="87272" y="112258"/>
                      <a:pt x="72727" y="120000"/>
                      <a:pt x="58181" y="120000"/>
                    </a:cubicBezTo>
                    <a:close/>
                    <a:moveTo>
                      <a:pt x="58181" y="15483"/>
                    </a:moveTo>
                    <a:cubicBezTo>
                      <a:pt x="47272" y="15483"/>
                      <a:pt x="36363" y="19354"/>
                      <a:pt x="29090" y="27096"/>
                    </a:cubicBezTo>
                    <a:cubicBezTo>
                      <a:pt x="21818" y="34838"/>
                      <a:pt x="14545" y="46451"/>
                      <a:pt x="14545" y="58064"/>
                    </a:cubicBezTo>
                    <a:cubicBezTo>
                      <a:pt x="14545" y="73548"/>
                      <a:pt x="21818" y="81290"/>
                      <a:pt x="29090" y="92903"/>
                    </a:cubicBezTo>
                    <a:cubicBezTo>
                      <a:pt x="36363" y="100645"/>
                      <a:pt x="47272" y="104516"/>
                      <a:pt x="58181" y="104516"/>
                    </a:cubicBezTo>
                    <a:cubicBezTo>
                      <a:pt x="69090" y="104516"/>
                      <a:pt x="80000" y="100645"/>
                      <a:pt x="87272" y="92903"/>
                    </a:cubicBezTo>
                    <a:cubicBezTo>
                      <a:pt x="105454" y="73548"/>
                      <a:pt x="105454" y="46451"/>
                      <a:pt x="87272" y="27096"/>
                    </a:cubicBezTo>
                    <a:cubicBezTo>
                      <a:pt x="80000" y="19354"/>
                      <a:pt x="69090" y="15483"/>
                      <a:pt x="58181" y="1548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36" name="Shape 36"/>
            <p:cNvGrpSpPr/>
            <p:nvPr/>
          </p:nvGrpSpPr>
          <p:grpSpPr>
            <a:xfrm>
              <a:off x="11364911" y="0"/>
              <a:ext cx="674688" cy="6848476"/>
              <a:chOff x="11364911" y="0"/>
              <a:chExt cx="674688" cy="6848476"/>
            </a:xfrm>
          </p:grpSpPr>
          <p:sp>
            <p:nvSpPr>
              <p:cNvPr id="37" name="Shape 37"/>
              <p:cNvSpPr/>
              <p:nvPr/>
            </p:nvSpPr>
            <p:spPr>
              <a:xfrm>
                <a:off x="11483975" y="0"/>
                <a:ext cx="417513" cy="51276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5475" y="120000"/>
                    </a:moveTo>
                    <a:lnTo>
                      <a:pt x="0" y="116656"/>
                    </a:lnTo>
                    <a:lnTo>
                      <a:pt x="92623" y="40123"/>
                    </a:lnTo>
                    <a:lnTo>
                      <a:pt x="113155" y="0"/>
                    </a:lnTo>
                    <a:lnTo>
                      <a:pt x="120000" y="2229"/>
                    </a:lnTo>
                    <a:lnTo>
                      <a:pt x="99467" y="43467"/>
                    </a:lnTo>
                    <a:lnTo>
                      <a:pt x="99467" y="43467"/>
                    </a:lnTo>
                    <a:lnTo>
                      <a:pt x="5475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Shape 38"/>
              <p:cNvSpPr/>
              <p:nvPr/>
            </p:nvSpPr>
            <p:spPr>
              <a:xfrm>
                <a:off x="11364911" y="474662"/>
                <a:ext cx="157162" cy="152399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1818" y="120000"/>
                    </a:moveTo>
                    <a:cubicBezTo>
                      <a:pt x="47272" y="120000"/>
                      <a:pt x="32727" y="112500"/>
                      <a:pt x="21818" y="101250"/>
                    </a:cubicBezTo>
                    <a:cubicBezTo>
                      <a:pt x="0" y="78750"/>
                      <a:pt x="0" y="41250"/>
                      <a:pt x="21818" y="18750"/>
                    </a:cubicBezTo>
                    <a:cubicBezTo>
                      <a:pt x="32727" y="7500"/>
                      <a:pt x="47272" y="0"/>
                      <a:pt x="61818" y="0"/>
                    </a:cubicBezTo>
                    <a:cubicBezTo>
                      <a:pt x="76363" y="0"/>
                      <a:pt x="90909" y="7500"/>
                      <a:pt x="101818" y="18750"/>
                    </a:cubicBezTo>
                    <a:cubicBezTo>
                      <a:pt x="112727" y="30000"/>
                      <a:pt x="120000" y="45000"/>
                      <a:pt x="120000" y="60000"/>
                    </a:cubicBezTo>
                    <a:cubicBezTo>
                      <a:pt x="120000" y="75000"/>
                      <a:pt x="112727" y="90000"/>
                      <a:pt x="101818" y="101250"/>
                    </a:cubicBezTo>
                    <a:cubicBezTo>
                      <a:pt x="90909" y="112500"/>
                      <a:pt x="76363" y="120000"/>
                      <a:pt x="61818" y="120000"/>
                    </a:cubicBezTo>
                    <a:close/>
                    <a:moveTo>
                      <a:pt x="61818" y="15000"/>
                    </a:moveTo>
                    <a:cubicBezTo>
                      <a:pt x="50909" y="15000"/>
                      <a:pt x="40000" y="22500"/>
                      <a:pt x="32727" y="30000"/>
                    </a:cubicBezTo>
                    <a:cubicBezTo>
                      <a:pt x="14545" y="45000"/>
                      <a:pt x="14545" y="75000"/>
                      <a:pt x="32727" y="90000"/>
                    </a:cubicBezTo>
                    <a:cubicBezTo>
                      <a:pt x="40000" y="101250"/>
                      <a:pt x="50909" y="105000"/>
                      <a:pt x="61818" y="105000"/>
                    </a:cubicBezTo>
                    <a:cubicBezTo>
                      <a:pt x="72727" y="105000"/>
                      <a:pt x="83636" y="101250"/>
                      <a:pt x="94545" y="90000"/>
                    </a:cubicBezTo>
                    <a:cubicBezTo>
                      <a:pt x="109090" y="75000"/>
                      <a:pt x="109090" y="45000"/>
                      <a:pt x="94545" y="30000"/>
                    </a:cubicBezTo>
                    <a:cubicBezTo>
                      <a:pt x="83636" y="22500"/>
                      <a:pt x="72727" y="15000"/>
                      <a:pt x="61818" y="15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>
                <a:off x="11631611" y="1539875"/>
                <a:ext cx="188913" cy="1905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11531600" y="5694362"/>
                <a:ext cx="298450" cy="11541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574" y="120000"/>
                    </a:moveTo>
                    <a:lnTo>
                      <a:pt x="0" y="120000"/>
                    </a:lnTo>
                    <a:lnTo>
                      <a:pt x="0" y="67180"/>
                    </a:lnTo>
                    <a:lnTo>
                      <a:pt x="0" y="67180"/>
                    </a:lnTo>
                    <a:lnTo>
                      <a:pt x="112340" y="0"/>
                    </a:lnTo>
                    <a:lnTo>
                      <a:pt x="120000" y="990"/>
                    </a:lnTo>
                    <a:lnTo>
                      <a:pt x="9574" y="67675"/>
                    </a:lnTo>
                    <a:lnTo>
                      <a:pt x="9574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Shape 41"/>
              <p:cNvSpPr/>
              <p:nvPr/>
            </p:nvSpPr>
            <p:spPr>
              <a:xfrm>
                <a:off x="11772900" y="5551487"/>
                <a:ext cx="157162" cy="155574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1818" y="120000"/>
                    </a:moveTo>
                    <a:cubicBezTo>
                      <a:pt x="29090" y="120000"/>
                      <a:pt x="0" y="90909"/>
                      <a:pt x="0" y="58181"/>
                    </a:cubicBezTo>
                    <a:cubicBezTo>
                      <a:pt x="0" y="25454"/>
                      <a:pt x="29090" y="0"/>
                      <a:pt x="61818" y="0"/>
                    </a:cubicBezTo>
                    <a:cubicBezTo>
                      <a:pt x="94545" y="0"/>
                      <a:pt x="120000" y="25454"/>
                      <a:pt x="120000" y="58181"/>
                    </a:cubicBezTo>
                    <a:cubicBezTo>
                      <a:pt x="120000" y="90909"/>
                      <a:pt x="94545" y="120000"/>
                      <a:pt x="61818" y="120000"/>
                    </a:cubicBezTo>
                    <a:close/>
                    <a:moveTo>
                      <a:pt x="61818" y="14545"/>
                    </a:moveTo>
                    <a:cubicBezTo>
                      <a:pt x="36363" y="14545"/>
                      <a:pt x="14545" y="32727"/>
                      <a:pt x="14545" y="58181"/>
                    </a:cubicBezTo>
                    <a:cubicBezTo>
                      <a:pt x="14545" y="83636"/>
                      <a:pt x="36363" y="105454"/>
                      <a:pt x="61818" y="105454"/>
                    </a:cubicBezTo>
                    <a:cubicBezTo>
                      <a:pt x="83636" y="105454"/>
                      <a:pt x="105454" y="83636"/>
                      <a:pt x="105454" y="58181"/>
                    </a:cubicBezTo>
                    <a:cubicBezTo>
                      <a:pt x="105454" y="32727"/>
                      <a:pt x="83636" y="14545"/>
                      <a:pt x="61818" y="14545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42" name="Shape 42"/>
              <p:cNvSpPr/>
              <p:nvPr/>
            </p:nvSpPr>
            <p:spPr>
              <a:xfrm>
                <a:off x="11710986" y="4763"/>
                <a:ext cx="304799" cy="1544638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9375" y="120000"/>
                    </a:moveTo>
                    <a:lnTo>
                      <a:pt x="0" y="120000"/>
                    </a:lnTo>
                    <a:lnTo>
                      <a:pt x="0" y="97430"/>
                    </a:lnTo>
                    <a:lnTo>
                      <a:pt x="108750" y="75724"/>
                    </a:lnTo>
                    <a:lnTo>
                      <a:pt x="108750" y="0"/>
                    </a:lnTo>
                    <a:lnTo>
                      <a:pt x="120000" y="0"/>
                    </a:lnTo>
                    <a:lnTo>
                      <a:pt x="120000" y="76464"/>
                    </a:lnTo>
                    <a:lnTo>
                      <a:pt x="9375" y="98170"/>
                    </a:lnTo>
                    <a:lnTo>
                      <a:pt x="9375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Shape 4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3000" y="12000"/>
                      <a:pt x="12000" y="33000"/>
                      <a:pt x="12000" y="60000"/>
                    </a:cubicBezTo>
                    <a:cubicBezTo>
                      <a:pt x="12000" y="87000"/>
                      <a:pt x="33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44" name="Shape 44"/>
              <p:cNvSpPr/>
              <p:nvPr/>
            </p:nvSpPr>
            <p:spPr>
              <a:xfrm>
                <a:off x="11441111" y="5046662"/>
                <a:ext cx="307974" cy="18018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1134" y="120000"/>
                    </a:moveTo>
                    <a:lnTo>
                      <a:pt x="0" y="120000"/>
                    </a:lnTo>
                    <a:lnTo>
                      <a:pt x="0" y="37427"/>
                    </a:lnTo>
                    <a:lnTo>
                      <a:pt x="108865" y="18713"/>
                    </a:lnTo>
                    <a:lnTo>
                      <a:pt x="108865" y="0"/>
                    </a:lnTo>
                    <a:lnTo>
                      <a:pt x="120000" y="0"/>
                    </a:lnTo>
                    <a:lnTo>
                      <a:pt x="120000" y="19348"/>
                    </a:lnTo>
                    <a:lnTo>
                      <a:pt x="11134" y="38061"/>
                    </a:lnTo>
                    <a:lnTo>
                      <a:pt x="11134" y="120000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Shape 45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0000" y="120000"/>
                    </a:moveTo>
                    <a:cubicBezTo>
                      <a:pt x="27000" y="120000"/>
                      <a:pt x="0" y="93000"/>
                      <a:pt x="0" y="60000"/>
                    </a:cubicBezTo>
                    <a:cubicBezTo>
                      <a:pt x="0" y="27000"/>
                      <a:pt x="27000" y="0"/>
                      <a:pt x="60000" y="0"/>
                    </a:cubicBezTo>
                    <a:cubicBezTo>
                      <a:pt x="93000" y="0"/>
                      <a:pt x="120000" y="27000"/>
                      <a:pt x="120000" y="60000"/>
                    </a:cubicBezTo>
                    <a:cubicBezTo>
                      <a:pt x="120000" y="93000"/>
                      <a:pt x="93000" y="120000"/>
                      <a:pt x="60000" y="120000"/>
                    </a:cubicBezTo>
                    <a:close/>
                    <a:moveTo>
                      <a:pt x="60000" y="12000"/>
                    </a:moveTo>
                    <a:cubicBezTo>
                      <a:pt x="36000" y="12000"/>
                      <a:pt x="12000" y="33000"/>
                      <a:pt x="12000" y="60000"/>
                    </a:cubicBezTo>
                    <a:cubicBezTo>
                      <a:pt x="12000" y="87000"/>
                      <a:pt x="36000" y="108000"/>
                      <a:pt x="60000" y="108000"/>
                    </a:cubicBezTo>
                    <a:cubicBezTo>
                      <a:pt x="87000" y="108000"/>
                      <a:pt x="108000" y="87000"/>
                      <a:pt x="108000" y="60000"/>
                    </a:cubicBezTo>
                    <a:cubicBezTo>
                      <a:pt x="108000" y="33000"/>
                      <a:pt x="87000" y="12000"/>
                      <a:pt x="60000" y="12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46" name="Shape 46"/>
              <p:cNvSpPr/>
              <p:nvPr/>
            </p:nvSpPr>
            <p:spPr>
              <a:xfrm>
                <a:off x="11939586" y="6596063"/>
                <a:ext cx="23813" cy="252412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Font typeface="Questrial"/>
              <a:buNone/>
              <a:defRPr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41412" y="2249486"/>
            <a:ext cx="9905998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381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685800" marR="0" lvl="1" indent="-6985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143000" marR="0" lvl="2" indent="-8572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600200" marR="0" lvl="3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057400" marR="0" lvl="4" indent="-101600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514600" marR="0" lvl="5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971800" marR="0" lvl="6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429000" marR="0" lvl="7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886200" marR="0" lvl="8" indent="-117475" algn="l" rtl="0">
              <a:lnSpc>
                <a:spcPct val="120000"/>
              </a:lnSpc>
              <a:spcBef>
                <a:spcPts val="500"/>
              </a:spcBef>
              <a:buClr>
                <a:schemeClr val="lt1"/>
              </a:buClr>
              <a:buSzPct val="1250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10276321" y="5883273"/>
            <a:ext cx="771088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05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pPr marL="0" marR="0" lvl="0" indent="0" algn="r" rtl="0">
                <a:spcBef>
                  <a:spcPts val="0"/>
                </a:spcBef>
                <a:buSzPct val="25000"/>
                <a:buNone/>
              </a:pPr>
              <a:t>‹#›</a:t>
            </a:fld>
            <a:endParaRPr lang="en-US" sz="105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ctrTitle"/>
          </p:nvPr>
        </p:nvSpPr>
        <p:spPr>
          <a:xfrm>
            <a:off x="1752600" y="1122362"/>
            <a:ext cx="9220200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4800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MIKROPROCESORSKI SISTEMI 2</a:t>
            </a:r>
            <a:br>
              <a:rPr lang="en-US" sz="4800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</a:br>
            <a:r>
              <a:rPr lang="en-US" sz="4800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CONNECT FOUR</a:t>
            </a:r>
          </a:p>
        </p:txBody>
      </p:sp>
      <p:sp>
        <p:nvSpPr>
          <p:cNvPr id="235" name="Shape 235"/>
          <p:cNvSpPr txBox="1">
            <a:spLocks noGrp="1"/>
          </p:cNvSpPr>
          <p:nvPr>
            <p:ph type="subTitle" idx="1"/>
          </p:nvPr>
        </p:nvSpPr>
        <p:spPr>
          <a:xfrm>
            <a:off x="1876424" y="3602037"/>
            <a:ext cx="8791575" cy="165576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endParaRPr sz="2000" b="0" i="0" u="none" strike="noStrike" cap="none">
              <a:solidFill>
                <a:schemeClr val="lt2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endParaRPr sz="2000" b="0" i="0" u="none" strike="noStrike" cap="none">
              <a:solidFill>
                <a:schemeClr val="lt2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marL="0" marR="0" lvl="0" indent="0" algn="r" rtl="0">
              <a:lnSpc>
                <a:spcPct val="120000"/>
              </a:lnSpc>
              <a:spcBef>
                <a:spcPts val="1000"/>
              </a:spcBef>
              <a:buClr>
                <a:schemeClr val="lt2"/>
              </a:buClr>
              <a:buSzPct val="25000"/>
              <a:buFont typeface="Arial"/>
              <a:buNone/>
            </a:pPr>
            <a:r>
              <a:rPr lang="en-US" sz="2000" b="0" i="0" u="none" strike="noStrike" cap="none">
                <a:solidFill>
                  <a:schemeClr val="lt2"/>
                </a:solidFill>
                <a:latin typeface="Questrial"/>
                <a:ea typeface="Questrial"/>
                <a:cs typeface="Questrial"/>
                <a:sym typeface="Questrial"/>
              </a:rPr>
              <a:t>DEJAN ĐEKANOVIĆ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CONNECTFOUR</a:t>
            </a:r>
          </a:p>
        </p:txBody>
      </p:sp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1141412" y="2249486"/>
            <a:ext cx="9905998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ConnectFour_Init();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unsigned char ConnectFour_InsertDisc(unsigned char column);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ConnectFour_SwitchPlayer();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unsigned char ConnectFour_CheckWinner();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ConnectFour_TurnWinnersDiscs(unsigned char onOff);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ConnectFour_NewGame();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djekanovic\Desktop\game_after_init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457200"/>
            <a:ext cx="9753600" cy="58521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djekanovic\Desktop\winners_discs_on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457200"/>
            <a:ext cx="9753600" cy="58521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:\Users\djekanovic\Desktop\winners_discs_off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457200"/>
            <a:ext cx="9753600" cy="58521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endParaRPr sz="36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94" name="Shape 294"/>
          <p:cNvSpPr txBox="1">
            <a:spLocks noGrp="1"/>
          </p:cNvSpPr>
          <p:nvPr>
            <p:ph type="body" idx="1"/>
          </p:nvPr>
        </p:nvSpPr>
        <p:spPr>
          <a:xfrm>
            <a:off x="1141412" y="2249486"/>
            <a:ext cx="9905998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US" sz="6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Hvala na pažnji.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Shape 24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183907" y="541537"/>
            <a:ext cx="8087556" cy="5672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HARDVER</a:t>
            </a:r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1141412" y="2249486"/>
            <a:ext cx="9905998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Easy 8051 ploča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AT89S8253 mikrokontroler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RGB 8x8 matrični displej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1 x TD62783AGP transistor array (source type)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2 x ULN2803A transistor array (sink type)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Otportnici 8 x 150R (zelena), 8 x 50R (crvena)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04A8C-0A19-42F5-8FB7-F569DE38F6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47E493-2C37-416F-A72C-15C27AF91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533400"/>
            <a:ext cx="9929325" cy="575521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6000" cy="1478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1141412" y="2249486"/>
            <a:ext cx="9906000" cy="3541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3875" y="919425"/>
            <a:ext cx="8463800" cy="487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SOFTVERSKI MODULI</a:t>
            </a:r>
          </a:p>
        </p:txBody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1141412" y="2249486"/>
            <a:ext cx="9905998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timer.c </a:t>
            </a: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– modul za mjerenje proteklog vremena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display.c </a:t>
            </a: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– drajver za matrični displej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graphics.c </a:t>
            </a: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– modul za apstrakciju prikaza grafičkih elemenata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1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connectfour.c </a:t>
            </a: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– modul za apstrakciju igre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TIMER</a:t>
            </a:r>
          </a:p>
        </p:txBody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1141412" y="2249486"/>
            <a:ext cx="9905998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Timer_Init();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unsigned long Timer_Miliseconds();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Timer_Tick();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DISPLAY</a:t>
            </a:r>
          </a:p>
        </p:txBody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1141412" y="2249486"/>
            <a:ext cx="9905998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Display_Init();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Display_SetOutput(unsigned char row, unsigned char red, </a:t>
            </a:r>
          </a:p>
          <a:p>
            <a:pPr marL="0" marR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			unsigned char green);</a:t>
            </a:r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Display_Refresh();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9905997" cy="147857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GRAPHICS</a:t>
            </a:r>
          </a:p>
        </p:txBody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914400" y="2249486"/>
            <a:ext cx="10972800" cy="354171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Graphics_SetPixel</a:t>
            </a: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(unsigned char row, unsigned char column, </a:t>
            </a:r>
          </a:p>
          <a:p>
            <a:pPr marL="0" marR="0" lvl="0" indent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			Color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color</a:t>
            </a: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);</a:t>
            </a:r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Graphics_VerticalLine</a:t>
            </a: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(unsigned char column, unsigned char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rowStart</a:t>
            </a: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,                  			unsigned char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rowEnd</a:t>
            </a: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, Color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color</a:t>
            </a: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);</a:t>
            </a:r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Graphics_HorizontalLine</a:t>
            </a: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(unsigned char row, unsigned char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columnStart</a:t>
            </a: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, 			unsigned char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columnEnd</a:t>
            </a: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, Color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color</a:t>
            </a: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);</a:t>
            </a:r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void </a:t>
            </a:r>
            <a:r>
              <a:rPr lang="en-US" b="0" i="0" u="none" strike="noStrike" cap="none" dirty="0" err="1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Graphics_ClearDisplay</a:t>
            </a:r>
            <a:r>
              <a:rPr lang="en-US" b="0" i="0" u="none" strike="noStrike" cap="none" dirty="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();</a:t>
            </a:r>
          </a:p>
          <a:p>
            <a:pPr marL="228600" marR="0" lvl="0" indent="-228600" algn="l" rtl="0">
              <a:lnSpc>
                <a:spcPct val="110000"/>
              </a:lnSpc>
              <a:spcBef>
                <a:spcPts val="1000"/>
              </a:spcBef>
              <a:buClr>
                <a:schemeClr val="lt1"/>
              </a:buClr>
              <a:buSzPct val="125000"/>
              <a:buFont typeface="Arial"/>
              <a:buNone/>
            </a:pPr>
            <a:endParaRPr b="0" i="0" u="none" strike="noStrike" cap="none" dirty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178</Words>
  <Application>Microsoft Office PowerPoint</Application>
  <PresentationFormat>Widescreen</PresentationFormat>
  <Paragraphs>39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Questrial</vt:lpstr>
      <vt:lpstr>Arial</vt:lpstr>
      <vt:lpstr>Circuit</vt:lpstr>
      <vt:lpstr>MIKROPROCESORSKI SISTEMI 2 CONNECT FOUR</vt:lpstr>
      <vt:lpstr>PowerPoint Presentation</vt:lpstr>
      <vt:lpstr>HARDVER</vt:lpstr>
      <vt:lpstr>PowerPoint Presentation</vt:lpstr>
      <vt:lpstr>PowerPoint Presentation</vt:lpstr>
      <vt:lpstr>SOFTVERSKI MODULI</vt:lpstr>
      <vt:lpstr>TIMER</vt:lpstr>
      <vt:lpstr>DISPLAY</vt:lpstr>
      <vt:lpstr>GRAPHICS</vt:lpstr>
      <vt:lpstr>CONNECTFOUR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MIKROPROCESORSKI SISTEMI 2 CONNECT FOUR</dc:title>
  <cp:lastModifiedBy>Dejan Đekanović</cp:lastModifiedBy>
  <cp:revision>4</cp:revision>
  <dcterms:modified xsi:type="dcterms:W3CDTF">2017-09-14T15:07:27Z</dcterms:modified>
</cp:coreProperties>
</file>